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87" r:id="rId4"/>
    <p:sldId id="286" r:id="rId5"/>
    <p:sldId id="289" r:id="rId6"/>
    <p:sldId id="29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3864" y="2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54405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579EC9-5759-4D72-9456-D207CF1DDEEF}"/>
              </a:ext>
            </a:extLst>
          </p:cNvPr>
          <p:cNvSpPr txBox="1"/>
          <p:nvPr/>
        </p:nvSpPr>
        <p:spPr>
          <a:xfrm>
            <a:off x="5068314" y="4750513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2019182026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이수민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80C4291-AA49-4611-97D5-21EC4368F85B}"/>
              </a:ext>
            </a:extLst>
          </p:cNvPr>
          <p:cNvSpPr txBox="1"/>
          <p:nvPr/>
        </p:nvSpPr>
        <p:spPr>
          <a:xfrm>
            <a:off x="2626145" y="2676872"/>
            <a:ext cx="69397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 </a:t>
            </a:r>
            <a:r>
              <a:rPr lang="ko-KR" altLang="en-US" sz="48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게임서버 프로그래밍</a:t>
            </a:r>
            <a:endParaRPr lang="en-US" altLang="ko-KR" sz="4800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800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텀프로젝트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62793" y="21531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384" y="1576793"/>
            <a:ext cx="626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방향키를 사용하여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한 번씩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방향 이동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체력 회복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907" y="4406105"/>
            <a:ext cx="2676128" cy="13884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0" y="3429000"/>
            <a:ext cx="1733792" cy="16766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5384" y="5104213"/>
            <a:ext cx="3488455" cy="1112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상단에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체력바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40907" y="5820552"/>
            <a:ext cx="4344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좌측 상단에 플레이어 정보 표시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07" y="1689896"/>
            <a:ext cx="1809749" cy="170973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740907" y="3453504"/>
            <a:ext cx="3570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 즉시 시작 위치에서 부활</a:t>
            </a: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62793" y="215314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연결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334" y="3330389"/>
            <a:ext cx="6263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프로시저를 통한 쿼리 실행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저장된 정보 로드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저장된 정보 없을 시 추가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접속한 플레이어의 정보 주기적으로 저장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시 정보 저장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4" y="1292273"/>
            <a:ext cx="3039241" cy="16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62793" y="215314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256" y="1471994"/>
            <a:ext cx="86258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(PEACE FIXED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PEACE LOAMING / AGRO FIXED / AGRO LOAMING)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존재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피격된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AGRO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몬스터는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통해 플레이어 추격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시야에서 벗어나거나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AGRO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구역을 벗어나면 추격 종료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추격 종료 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타입에 따라 제자리에 고정되어 있거나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랜덤하게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움직임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주위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방향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칸 범위 내에 플레이어 접근 시 공격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 후 시작 위치에서 부활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 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LuaScript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내부에서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랜덤하게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타입에 따른 레벨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 정보와 랜덤 좌표를 얻어와 초기화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340" y="2711502"/>
            <a:ext cx="720000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102" y="1350795"/>
            <a:ext cx="720000" cy="743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340" y="1348725"/>
            <a:ext cx="720000" cy="7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102" y="2711502"/>
            <a:ext cx="720000" cy="7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63340" y="2094401"/>
            <a:ext cx="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PEACE</a:t>
            </a:r>
            <a:b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FIXED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63340" y="2092331"/>
            <a:ext cx="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PEACE</a:t>
            </a:r>
            <a:b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LOAMING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63340" y="3510457"/>
            <a:ext cx="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AGRO</a:t>
            </a:r>
            <a:b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FIXED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63340" y="3508387"/>
            <a:ext cx="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AGRO</a:t>
            </a:r>
            <a:b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LOAMING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2864" y="4248028"/>
            <a:ext cx="1800476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4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62793" y="21531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4641" t="77857" r="45691" b="17392"/>
          <a:stretch/>
        </p:blipFill>
        <p:spPr>
          <a:xfrm>
            <a:off x="548640" y="1931370"/>
            <a:ext cx="3790593" cy="5988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3225310"/>
            <a:ext cx="2477720" cy="5091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0" y="1729106"/>
            <a:ext cx="2905530" cy="1409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2743307"/>
            <a:ext cx="3734321" cy="9526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8640" y="3909072"/>
            <a:ext cx="52517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전투와 관련된 정보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파티 참여 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파티원의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전투 관련 정보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51220" y="3772543"/>
            <a:ext cx="7498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플레이어들과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콘솔창을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채팅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9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62793" y="215314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 시스템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" y="2382573"/>
            <a:ext cx="8625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명까지 참여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파티 참여 시 화면 우측 중앙에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파티원들의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체력 정보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파티원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간 전투 경험치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공유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시야를 벗어나도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파티원들의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업데이트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0" t="1019" b="40785"/>
          <a:stretch/>
        </p:blipFill>
        <p:spPr>
          <a:xfrm>
            <a:off x="571500" y="4737064"/>
            <a:ext cx="6868563" cy="5943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1500" y="53314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통해 시야 내 플레이어에게 파티 참여 요청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Y/N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통해 파티 수락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거절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10938"/>
            <a:ext cx="405821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184</Words>
  <Application>Microsoft Office PowerPoint</Application>
  <PresentationFormat>와이드스크린</PresentationFormat>
  <Paragraphs>42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Microsoft 계정</cp:lastModifiedBy>
  <cp:revision>44</cp:revision>
  <dcterms:created xsi:type="dcterms:W3CDTF">2020-09-07T02:34:06Z</dcterms:created>
  <dcterms:modified xsi:type="dcterms:W3CDTF">2022-12-20T04:27:08Z</dcterms:modified>
</cp:coreProperties>
</file>